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43" r:id="rId15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59" Type="http://schemas.openxmlformats.org/officeDocument/2006/relationships/slide" Target="slides/slide8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6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7" name="Google Shape;4527;g33c5e4031bd_0_4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8" name="Google Shape;4528;g33c5e4031bd_0_4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4.xml"/><Relationship Id="rId2" Type="http://schemas.openxmlformats.org/officeDocument/2006/relationships/notesSlide" Target="../notesSlides/notesSlide88.xml"/></Relationships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9" name="Shape 4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0" name="Google Shape;4530;p65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zh-CN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HÜMANİZM</a:t>
            </a:r>
            <a:endParaRPr b="0" i="0" sz="5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1" name="Google Shape;4531;p656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</a:pPr>
            <a:r>
              <a:rPr b="0" i="0" lang="zh-C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İnsana ve insan değerlerine ağırlık veren düşünsel yaklaşım olarak hümanizm; Rönesans döneminin temel kültürel akımıdır. Rönesans hümanizminin de köklerini klasik Yunan antik kültürü değerlerinden aldığını söyleyebiliriz.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2" name="Google Shape;4532;p6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3" name="Google Shape;4533;p65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4" name="Google Shape;4534;p65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rPr>
              <a:t>Faruk &amp; Berk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